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9F073D4-266E-450A-A292-713EC7038497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C055035-2E71-40CC-AE3B-DDE9D9E557C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162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73D4-266E-450A-A292-713EC7038497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5035-2E71-40CC-AE3B-DDE9D9E55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231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73D4-266E-450A-A292-713EC7038497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5035-2E71-40CC-AE3B-DDE9D9E557C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419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73D4-266E-450A-A292-713EC7038497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5035-2E71-40CC-AE3B-DDE9D9E557C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12078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73D4-266E-450A-A292-713EC7038497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5035-2E71-40CC-AE3B-DDE9D9E55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3903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73D4-266E-450A-A292-713EC7038497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5035-2E71-40CC-AE3B-DDE9D9E557C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2663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73D4-266E-450A-A292-713EC7038497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5035-2E71-40CC-AE3B-DDE9D9E557C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4727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73D4-266E-450A-A292-713EC7038497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5035-2E71-40CC-AE3B-DDE9D9E557C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48236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73D4-266E-450A-A292-713EC7038497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5035-2E71-40CC-AE3B-DDE9D9E557C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394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73D4-266E-450A-A292-713EC7038497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5035-2E71-40CC-AE3B-DDE9D9E55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826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73D4-266E-450A-A292-713EC7038497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5035-2E71-40CC-AE3B-DDE9D9E557C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3146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73D4-266E-450A-A292-713EC7038497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5035-2E71-40CC-AE3B-DDE9D9E55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776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73D4-266E-450A-A292-713EC7038497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5035-2E71-40CC-AE3B-DDE9D9E557C9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074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73D4-266E-450A-A292-713EC7038497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5035-2E71-40CC-AE3B-DDE9D9E557C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0053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73D4-266E-450A-A292-713EC7038497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5035-2E71-40CC-AE3B-DDE9D9E55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462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73D4-266E-450A-A292-713EC7038497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5035-2E71-40CC-AE3B-DDE9D9E557C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750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073D4-266E-450A-A292-713EC7038497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55035-2E71-40CC-AE3B-DDE9D9E55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478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9F073D4-266E-450A-A292-713EC7038497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C055035-2E71-40CC-AE3B-DDE9D9E55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45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Работа со СМИ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ри продвижении мероприятия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9084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Наготове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База региональных СМИ с рубрикатором и программой</a:t>
            </a:r>
          </a:p>
          <a:p>
            <a:r>
              <a:rPr lang="ru-RU" dirty="0" smtClean="0"/>
              <a:t>Рубрикатор\программа</a:t>
            </a:r>
          </a:p>
          <a:p>
            <a:r>
              <a:rPr lang="ru-RU" dirty="0" smtClean="0"/>
              <a:t>Пресс-релиз</a:t>
            </a:r>
          </a:p>
          <a:p>
            <a:r>
              <a:rPr lang="ru-RU" dirty="0" smtClean="0"/>
              <a:t>Справка (</a:t>
            </a:r>
            <a:r>
              <a:rPr lang="ru-RU" dirty="0" err="1" smtClean="0"/>
              <a:t>бэкграундер</a:t>
            </a:r>
            <a:r>
              <a:rPr lang="ru-RU" dirty="0" smtClean="0"/>
              <a:t> о региональном отделении  и РДШ)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7056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Инфоповод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Дни единых действий</a:t>
            </a:r>
          </a:p>
          <a:p>
            <a:r>
              <a:rPr lang="ru-RU" dirty="0" smtClean="0"/>
              <a:t>Участие в национальных, федеральных, всероссийских  событиях, </a:t>
            </a:r>
          </a:p>
          <a:p>
            <a:r>
              <a:rPr lang="ru-RU" dirty="0" smtClean="0"/>
              <a:t>Победа, выход в финал, пройденный отбор  в проектах или этапах</a:t>
            </a:r>
          </a:p>
          <a:p>
            <a:r>
              <a:rPr lang="ru-RU" dirty="0" smtClean="0"/>
              <a:t>Крупное событие РЕГИОНАЛЬНОГО отделения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2663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релиза (</a:t>
            </a:r>
            <a:r>
              <a:rPr lang="ru-RU" dirty="0" err="1" smtClean="0"/>
              <a:t>объективки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295400" y="2285999"/>
            <a:ext cx="4718304" cy="576262"/>
          </a:xfrm>
        </p:spPr>
        <p:txBody>
          <a:bodyPr/>
          <a:lstStyle/>
          <a:p>
            <a:r>
              <a:rPr lang="ru-RU" dirty="0" smtClean="0"/>
              <a:t>Анонс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295400" y="2862262"/>
            <a:ext cx="4718304" cy="301360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Заголовок</a:t>
            </a:r>
          </a:p>
          <a:p>
            <a:r>
              <a:rPr lang="ru-RU" dirty="0" smtClean="0"/>
              <a:t>Лид</a:t>
            </a:r>
          </a:p>
          <a:p>
            <a:r>
              <a:rPr lang="ru-RU" dirty="0" smtClean="0"/>
              <a:t>Текст</a:t>
            </a:r>
          </a:p>
          <a:p>
            <a:r>
              <a:rPr lang="ru-RU" dirty="0" err="1" smtClean="0"/>
              <a:t>Бэкграундер</a:t>
            </a:r>
            <a:endParaRPr lang="ru-RU" dirty="0" smtClean="0"/>
          </a:p>
          <a:p>
            <a:r>
              <a:rPr lang="ru-RU" b="1" dirty="0" smtClean="0"/>
              <a:t>Дата, время, место</a:t>
            </a:r>
          </a:p>
          <a:p>
            <a:r>
              <a:rPr lang="ru-RU" b="1" dirty="0" smtClean="0"/>
              <a:t>Ньюсмейкер</a:t>
            </a:r>
          </a:p>
          <a:p>
            <a:r>
              <a:rPr lang="ru-RU" b="1" dirty="0" smtClean="0"/>
              <a:t>Контакты для СМИ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8294" y="2285999"/>
            <a:ext cx="4718304" cy="576262"/>
          </a:xfrm>
        </p:spPr>
        <p:txBody>
          <a:bodyPr/>
          <a:lstStyle/>
          <a:p>
            <a:r>
              <a:rPr lang="ru-RU" dirty="0" smtClean="0"/>
              <a:t>Пост-релиз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8294" y="2862261"/>
            <a:ext cx="4718304" cy="3013607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Заголовок</a:t>
            </a:r>
          </a:p>
          <a:p>
            <a:r>
              <a:rPr lang="ru-RU" dirty="0" smtClean="0"/>
              <a:t>Лид</a:t>
            </a:r>
          </a:p>
          <a:p>
            <a:r>
              <a:rPr lang="ru-RU" dirty="0" smtClean="0"/>
              <a:t>Текст </a:t>
            </a:r>
          </a:p>
          <a:p>
            <a:pPr marL="0" indent="0">
              <a:buNone/>
            </a:pPr>
            <a:r>
              <a:rPr lang="ru-RU" dirty="0" smtClean="0"/>
              <a:t>-кто, что, где, когда, зачем, что делали</a:t>
            </a:r>
          </a:p>
          <a:p>
            <a:pPr marL="0" indent="0">
              <a:buNone/>
            </a:pPr>
            <a:r>
              <a:rPr lang="ru-RU" dirty="0" smtClean="0"/>
              <a:t>-детали, статистика</a:t>
            </a:r>
          </a:p>
          <a:p>
            <a:pPr marL="0" indent="0">
              <a:buNone/>
            </a:pPr>
            <a:r>
              <a:rPr lang="ru-RU" b="1" dirty="0" smtClean="0"/>
              <a:t>-цитата участника</a:t>
            </a:r>
          </a:p>
          <a:p>
            <a:r>
              <a:rPr lang="ru-RU" b="1" dirty="0" smtClean="0"/>
              <a:t>Фотографи</a:t>
            </a:r>
            <a:r>
              <a:rPr lang="ru-RU" b="1" dirty="0"/>
              <a:t>я</a:t>
            </a:r>
            <a:endParaRPr lang="ru-RU" b="1" dirty="0" smtClean="0"/>
          </a:p>
          <a:p>
            <a:r>
              <a:rPr lang="ru-RU" dirty="0" smtClean="0"/>
              <a:t>Контакты для СМИ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1952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/>
              <a:t>Deadline</a:t>
            </a:r>
            <a:endParaRPr lang="ru-RU" sz="72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АНОНС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Ц</a:t>
            </a:r>
            <a:r>
              <a:rPr lang="ru-RU" dirty="0" smtClean="0"/>
              <a:t>ентральный офис РДШ (ТВ)</a:t>
            </a:r>
          </a:p>
          <a:p>
            <a:pPr marL="0" indent="0">
              <a:buNone/>
            </a:pPr>
            <a:r>
              <a:rPr lang="ru-RU" dirty="0" smtClean="0"/>
              <a:t>Понедельник перед </a:t>
            </a:r>
            <a:r>
              <a:rPr lang="ru-RU" b="1" dirty="0" smtClean="0"/>
              <a:t>неделей</a:t>
            </a:r>
            <a:r>
              <a:rPr lang="ru-RU" dirty="0" smtClean="0"/>
              <a:t> события </a:t>
            </a:r>
          </a:p>
          <a:p>
            <a:r>
              <a:rPr lang="ru-RU" dirty="0" smtClean="0"/>
              <a:t>Региональные ТВ и радио – за 3 </a:t>
            </a:r>
            <a:r>
              <a:rPr lang="ru-RU" dirty="0" err="1" smtClean="0"/>
              <a:t>дня+звонок</a:t>
            </a:r>
            <a:r>
              <a:rPr lang="ru-RU" dirty="0" smtClean="0"/>
              <a:t> через1 день</a:t>
            </a:r>
          </a:p>
          <a:p>
            <a:r>
              <a:rPr lang="ru-RU" dirty="0" smtClean="0"/>
              <a:t>Печатные за 3-5 дней до выхода тиража.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Пост-релиз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Вечер дня события или на следующий день после события.</a:t>
            </a:r>
          </a:p>
          <a:p>
            <a:r>
              <a:rPr lang="ru-RU" dirty="0" smtClean="0"/>
              <a:t>Релиз в тело письма, фото в </a:t>
            </a:r>
            <a:r>
              <a:rPr lang="ru-RU" dirty="0" err="1" smtClean="0"/>
              <a:t>аттаче</a:t>
            </a:r>
            <a:endParaRPr lang="ru-RU" dirty="0" smtClean="0"/>
          </a:p>
          <a:p>
            <a:r>
              <a:rPr lang="ru-RU" dirty="0" smtClean="0"/>
              <a:t>ВАЖНО!3-4 Фото должны быть у вас в день события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5112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630441"/>
            <a:ext cx="9601196" cy="67961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Медиаплан 09-10.2019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9608907"/>
              </p:ext>
            </p:extLst>
          </p:nvPr>
        </p:nvGraphicFramePr>
        <p:xfrm>
          <a:off x="1055077" y="1455103"/>
          <a:ext cx="9920654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9185">
                  <a:extLst>
                    <a:ext uri="{9D8B030D-6E8A-4147-A177-3AD203B41FA5}">
                      <a16:colId xmlns:a16="http://schemas.microsoft.com/office/drawing/2014/main" val="2247269308"/>
                    </a:ext>
                  </a:extLst>
                </a:gridCol>
                <a:gridCol w="8531469">
                  <a:extLst>
                    <a:ext uri="{9D8B030D-6E8A-4147-A177-3AD203B41FA5}">
                      <a16:colId xmlns:a16="http://schemas.microsoft.com/office/drawing/2014/main" val="1700681200"/>
                    </a:ext>
                  </a:extLst>
                </a:gridCol>
              </a:tblGrid>
              <a:tr h="35092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826917"/>
                  </a:ext>
                </a:extLst>
              </a:tr>
              <a:tr h="350920">
                <a:tc>
                  <a:txBody>
                    <a:bodyPr/>
                    <a:lstStyle/>
                    <a:p>
                      <a:r>
                        <a:rPr lang="ru-RU" dirty="0" smtClean="0"/>
                        <a:t>24-25.09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Участие в финале Всероссийской</a:t>
                      </a:r>
                      <a:r>
                        <a:rPr lang="ru-RU" baseline="0" dirty="0" smtClean="0"/>
                        <a:t> экспедиции</a:t>
                      </a:r>
                      <a:r>
                        <a:rPr lang="ru-RU" dirty="0" smtClean="0"/>
                        <a:t> конкурса «Я познаю Россию»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1500016"/>
                  </a:ext>
                </a:extLst>
              </a:tr>
              <a:tr h="350920">
                <a:tc>
                  <a:txBody>
                    <a:bodyPr/>
                    <a:lstStyle/>
                    <a:p>
                      <a:r>
                        <a:rPr lang="ru-RU" dirty="0" smtClean="0"/>
                        <a:t>01</a:t>
                      </a:r>
                      <a:r>
                        <a:rPr lang="ru-RU" baseline="0" dirty="0" smtClean="0"/>
                        <a:t> – 05.</a:t>
                      </a:r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Проведение «Классной</a:t>
                      </a:r>
                      <a:r>
                        <a:rPr lang="ru-RU" baseline="0" dirty="0" smtClean="0"/>
                        <a:t> встречи» с директором в рамках  Дня учителя (ДЕД)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75428"/>
                  </a:ext>
                </a:extLst>
              </a:tr>
              <a:tr h="350920">
                <a:tc>
                  <a:txBody>
                    <a:bodyPr/>
                    <a:lstStyle/>
                    <a:p>
                      <a:r>
                        <a:rPr lang="ru-RU" dirty="0" smtClean="0"/>
                        <a:t>02.10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Участие</a:t>
                      </a:r>
                      <a:r>
                        <a:rPr lang="ru-RU" baseline="0" dirty="0" smtClean="0"/>
                        <a:t> во</a:t>
                      </a:r>
                      <a:r>
                        <a:rPr lang="ru-RU" dirty="0" smtClean="0"/>
                        <a:t> Всероссийском конкурса «Лига вожатых». (Нацпроект «Образование»). 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4548418"/>
                  </a:ext>
                </a:extLst>
              </a:tr>
              <a:tr h="350920">
                <a:tc>
                  <a:txBody>
                    <a:bodyPr/>
                    <a:lstStyle/>
                    <a:p>
                      <a:r>
                        <a:rPr lang="ru-RU" dirty="0" smtClean="0"/>
                        <a:t>03.10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Участие во Всероссийском фестивале РДШ "В центре событий" (Владивосток, ВДЦ «Океан»  )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3047879"/>
                  </a:ext>
                </a:extLst>
              </a:tr>
              <a:tr h="350920">
                <a:tc>
                  <a:txBody>
                    <a:bodyPr/>
                    <a:lstStyle/>
                    <a:p>
                      <a:r>
                        <a:rPr lang="ru-RU" dirty="0" smtClean="0"/>
                        <a:t>07.10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Участие победителей номинации "Лучшие практики" (конкурс «Добро не уходит на каникулы»)  </a:t>
                      </a:r>
                      <a:r>
                        <a:rPr lang="ru-RU" baseline="0" dirty="0" smtClean="0"/>
                        <a:t> в мероприятии «</a:t>
                      </a:r>
                      <a:r>
                        <a:rPr lang="ru-RU" dirty="0" smtClean="0"/>
                        <a:t>Добрые экспедиции»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1029906"/>
                  </a:ext>
                </a:extLst>
              </a:tr>
              <a:tr h="350920">
                <a:tc>
                  <a:txBody>
                    <a:bodyPr/>
                    <a:lstStyle/>
                    <a:p>
                      <a:r>
                        <a:rPr lang="ru-RU" dirty="0" smtClean="0"/>
                        <a:t>21.10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Участие</a:t>
                      </a:r>
                      <a:r>
                        <a:rPr lang="ru-RU" baseline="0" dirty="0" smtClean="0"/>
                        <a:t> в ф</a:t>
                      </a:r>
                      <a:r>
                        <a:rPr lang="ru-RU" dirty="0" smtClean="0"/>
                        <a:t>инале всероссийского конкурса на «На старт, эко-отряд!»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1559067"/>
                  </a:ext>
                </a:extLst>
              </a:tr>
              <a:tr h="350920">
                <a:tc>
                  <a:txBody>
                    <a:bodyPr/>
                    <a:lstStyle/>
                    <a:p>
                      <a:r>
                        <a:rPr lang="ru-RU" dirty="0" smtClean="0"/>
                        <a:t>29.10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Всероссийская акция «С Днем рождения, РДШ!»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6498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3228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PR-</a:t>
            </a:r>
            <a:r>
              <a:rPr lang="ru-RU" dirty="0" smtClean="0"/>
              <a:t> поддержка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Рыба пресс-релиза по федеральному мероприятию</a:t>
            </a:r>
          </a:p>
          <a:p>
            <a:r>
              <a:rPr lang="ru-RU" dirty="0" smtClean="0"/>
              <a:t>Справка по федеральному мероприятию</a:t>
            </a:r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                                                             Ваша </a:t>
            </a:r>
            <a:r>
              <a:rPr lang="en-US" dirty="0" smtClean="0"/>
              <a:t>PR</a:t>
            </a:r>
            <a:r>
              <a:rPr lang="ru-RU" dirty="0" smtClean="0"/>
              <a:t>-служба РДШ,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                     </a:t>
            </a:r>
            <a:r>
              <a:rPr lang="en-US" smtClean="0"/>
              <a:t>pr@rdcentr.ru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20553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158</TotalTime>
  <Words>288</Words>
  <Application>Microsoft Office PowerPoint</Application>
  <PresentationFormat>Широкоэкранный</PresentationFormat>
  <Paragraphs>62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Garamond</vt:lpstr>
      <vt:lpstr>Натуральные материалы</vt:lpstr>
      <vt:lpstr>Работа со СМИ</vt:lpstr>
      <vt:lpstr>Наготове</vt:lpstr>
      <vt:lpstr>Инфоповод</vt:lpstr>
      <vt:lpstr>Структура релиза (объективки)</vt:lpstr>
      <vt:lpstr>Deadline</vt:lpstr>
      <vt:lpstr>Медиаплан 09-10.2019</vt:lpstr>
      <vt:lpstr>PR- поддержка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со СМИ</dc:title>
  <dc:creator>Admin</dc:creator>
  <cp:lastModifiedBy>Admin</cp:lastModifiedBy>
  <cp:revision>9</cp:revision>
  <dcterms:created xsi:type="dcterms:W3CDTF">2019-09-23T12:00:20Z</dcterms:created>
  <dcterms:modified xsi:type="dcterms:W3CDTF">2019-09-23T14:38:50Z</dcterms:modified>
</cp:coreProperties>
</file>